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8" r:id="rId3"/>
    <p:sldId id="259" r:id="rId4"/>
    <p:sldId id="257" r:id="rId5"/>
    <p:sldId id="331" r:id="rId6"/>
    <p:sldId id="275" r:id="rId7"/>
    <p:sldId id="273" r:id="rId8"/>
    <p:sldId id="272" r:id="rId9"/>
    <p:sldId id="274" r:id="rId10"/>
    <p:sldId id="332" r:id="rId11"/>
    <p:sldId id="307" r:id="rId12"/>
    <p:sldId id="306" r:id="rId13"/>
    <p:sldId id="313" r:id="rId14"/>
    <p:sldId id="326" r:id="rId15"/>
    <p:sldId id="260" r:id="rId16"/>
    <p:sldId id="333" r:id="rId17"/>
    <p:sldId id="334" r:id="rId18"/>
    <p:sldId id="286" r:id="rId19"/>
    <p:sldId id="287" r:id="rId20"/>
    <p:sldId id="266" r:id="rId21"/>
    <p:sldId id="267" r:id="rId22"/>
    <p:sldId id="268" r:id="rId23"/>
    <p:sldId id="310" r:id="rId24"/>
    <p:sldId id="265" r:id="rId25"/>
    <p:sldId id="264" r:id="rId26"/>
    <p:sldId id="305" r:id="rId27"/>
    <p:sldId id="269" r:id="rId28"/>
    <p:sldId id="263" r:id="rId29"/>
    <p:sldId id="261" r:id="rId30"/>
    <p:sldId id="262" r:id="rId31"/>
    <p:sldId id="279" r:id="rId32"/>
    <p:sldId id="278" r:id="rId33"/>
    <p:sldId id="317" r:id="rId34"/>
    <p:sldId id="280" r:id="rId35"/>
    <p:sldId id="335" r:id="rId36"/>
    <p:sldId id="293" r:id="rId37"/>
    <p:sldId id="294" r:id="rId38"/>
    <p:sldId id="295" r:id="rId39"/>
    <p:sldId id="296" r:id="rId40"/>
    <p:sldId id="297" r:id="rId41"/>
    <p:sldId id="288" r:id="rId42"/>
    <p:sldId id="290" r:id="rId43"/>
    <p:sldId id="289" r:id="rId44"/>
    <p:sldId id="336" r:id="rId45"/>
    <p:sldId id="329" r:id="rId46"/>
    <p:sldId id="323" r:id="rId47"/>
    <p:sldId id="324" r:id="rId48"/>
    <p:sldId id="325" r:id="rId49"/>
    <p:sldId id="320" r:id="rId50"/>
    <p:sldId id="321" r:id="rId51"/>
    <p:sldId id="322" r:id="rId52"/>
    <p:sldId id="337" r:id="rId53"/>
    <p:sldId id="276" r:id="rId54"/>
    <p:sldId id="277" r:id="rId55"/>
    <p:sldId id="292" r:id="rId56"/>
    <p:sldId id="340" r:id="rId57"/>
    <p:sldId id="341" r:id="rId58"/>
    <p:sldId id="342" r:id="rId59"/>
    <p:sldId id="270" r:id="rId60"/>
    <p:sldId id="271" r:id="rId61"/>
    <p:sldId id="309" r:id="rId62"/>
    <p:sldId id="308" r:id="rId63"/>
    <p:sldId id="338" r:id="rId64"/>
    <p:sldId id="282" r:id="rId65"/>
    <p:sldId id="283" r:id="rId66"/>
    <p:sldId id="285" r:id="rId67"/>
    <p:sldId id="284" r:id="rId68"/>
    <p:sldId id="327" r:id="rId69"/>
    <p:sldId id="299" r:id="rId70"/>
    <p:sldId id="300" r:id="rId71"/>
    <p:sldId id="301" r:id="rId72"/>
    <p:sldId id="339" r:id="rId73"/>
    <p:sldId id="318" r:id="rId74"/>
    <p:sldId id="319" r:id="rId75"/>
    <p:sldId id="343" r:id="rId76"/>
    <p:sldId id="303" r:id="rId77"/>
    <p:sldId id="344" r:id="rId78"/>
    <p:sldId id="330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016B7-0278-4D73-81DB-30B0FC71D633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70EB-0A72-401F-A328-3EF6E632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1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016B7-0278-4D73-81DB-30B0FC71D633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70EB-0A72-401F-A328-3EF6E632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76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016B7-0278-4D73-81DB-30B0FC71D633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70EB-0A72-401F-A328-3EF6E632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50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016B7-0278-4D73-81DB-30B0FC71D633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70EB-0A72-401F-A328-3EF6E632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7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016B7-0278-4D73-81DB-30B0FC71D633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70EB-0A72-401F-A328-3EF6E632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25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016B7-0278-4D73-81DB-30B0FC71D633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70EB-0A72-401F-A328-3EF6E632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57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016B7-0278-4D73-81DB-30B0FC71D633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70EB-0A72-401F-A328-3EF6E632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48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016B7-0278-4D73-81DB-30B0FC71D633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70EB-0A72-401F-A328-3EF6E632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3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016B7-0278-4D73-81DB-30B0FC71D633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70EB-0A72-401F-A328-3EF6E632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9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016B7-0278-4D73-81DB-30B0FC71D633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70EB-0A72-401F-A328-3EF6E632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67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016B7-0278-4D73-81DB-30B0FC71D633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70EB-0A72-401F-A328-3EF6E632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8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016B7-0278-4D73-81DB-30B0FC71D633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170EB-0A72-401F-A328-3EF6E632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8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79" y="2307101"/>
            <a:ext cx="66423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Memorials, Monuments and More</a:t>
            </a:r>
          </a:p>
          <a:p>
            <a:pPr algn="ctr"/>
            <a:r>
              <a:rPr lang="en-US" sz="3600" dirty="0"/>
              <a:t>Washington D.C.</a:t>
            </a:r>
          </a:p>
        </p:txBody>
      </p:sp>
    </p:spTree>
    <p:extLst>
      <p:ext uri="{BB962C8B-B14F-4D97-AF65-F5344CB8AC3E}">
        <p14:creationId xmlns:p14="http://schemas.microsoft.com/office/powerpoint/2010/main" val="1154840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1266" y="5486400"/>
            <a:ext cx="1404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Air Force</a:t>
            </a:r>
          </a:p>
          <a:p>
            <a:pPr algn="ctr"/>
            <a:r>
              <a:rPr lang="en-US" sz="2400" dirty="0"/>
              <a:t>Memorial</a:t>
            </a:r>
          </a:p>
        </p:txBody>
      </p:sp>
    </p:spTree>
    <p:extLst>
      <p:ext uri="{BB962C8B-B14F-4D97-AF65-F5344CB8AC3E}">
        <p14:creationId xmlns:p14="http://schemas.microsoft.com/office/powerpoint/2010/main" val="1281209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3680" y="520505"/>
            <a:ext cx="48772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Marine Corps</a:t>
            </a:r>
          </a:p>
          <a:p>
            <a:r>
              <a:rPr lang="en-US" sz="6000" dirty="0"/>
              <a:t> War Memorial</a:t>
            </a:r>
          </a:p>
        </p:txBody>
      </p:sp>
    </p:spTree>
    <p:extLst>
      <p:ext uri="{BB962C8B-B14F-4D97-AF65-F5344CB8AC3E}">
        <p14:creationId xmlns:p14="http://schemas.microsoft.com/office/powerpoint/2010/main" val="232894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74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610" y="309489"/>
            <a:ext cx="52774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/>
              <a:t>Navy Merchant</a:t>
            </a:r>
          </a:p>
          <a:p>
            <a:pPr algn="ctr"/>
            <a:r>
              <a:rPr lang="en-US" sz="5400" dirty="0"/>
              <a:t> Marine Memorial</a:t>
            </a:r>
          </a:p>
        </p:txBody>
      </p:sp>
    </p:spTree>
    <p:extLst>
      <p:ext uri="{BB962C8B-B14F-4D97-AF65-F5344CB8AC3E}">
        <p14:creationId xmlns:p14="http://schemas.microsoft.com/office/powerpoint/2010/main" val="3243071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99138" y="6035040"/>
            <a:ext cx="7420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Smithsonian Museums on the Mall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0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7549" y="1406769"/>
            <a:ext cx="6424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Albert Einstein Memorial</a:t>
            </a:r>
          </a:p>
        </p:txBody>
      </p:sp>
    </p:spTree>
    <p:extLst>
      <p:ext uri="{BB962C8B-B14F-4D97-AF65-F5344CB8AC3E}">
        <p14:creationId xmlns:p14="http://schemas.microsoft.com/office/powerpoint/2010/main" val="1168536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88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39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5622" y="374525"/>
            <a:ext cx="36419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Vietnam Veterans Memorial</a:t>
            </a:r>
          </a:p>
        </p:txBody>
      </p:sp>
    </p:spTree>
    <p:extLst>
      <p:ext uri="{BB962C8B-B14F-4D97-AF65-F5344CB8AC3E}">
        <p14:creationId xmlns:p14="http://schemas.microsoft.com/office/powerpoint/2010/main" val="3078661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57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1266" y="5486400"/>
            <a:ext cx="1404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Air Force</a:t>
            </a:r>
          </a:p>
          <a:p>
            <a:pPr algn="ctr"/>
            <a:r>
              <a:rPr lang="en-US" sz="2400" dirty="0"/>
              <a:t>Memorial</a:t>
            </a:r>
          </a:p>
        </p:txBody>
      </p:sp>
    </p:spTree>
    <p:extLst>
      <p:ext uri="{BB962C8B-B14F-4D97-AF65-F5344CB8AC3E}">
        <p14:creationId xmlns:p14="http://schemas.microsoft.com/office/powerpoint/2010/main" val="725042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7378" y="4895557"/>
            <a:ext cx="56172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Lincoln Memorial</a:t>
            </a:r>
          </a:p>
        </p:txBody>
      </p:sp>
    </p:spTree>
    <p:extLst>
      <p:ext uri="{BB962C8B-B14F-4D97-AF65-F5344CB8AC3E}">
        <p14:creationId xmlns:p14="http://schemas.microsoft.com/office/powerpoint/2010/main" val="38777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83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07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68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74" y="5711483"/>
            <a:ext cx="73859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Korean War Veterans Memorial</a:t>
            </a:r>
          </a:p>
        </p:txBody>
      </p:sp>
    </p:spTree>
    <p:extLst>
      <p:ext uri="{BB962C8B-B14F-4D97-AF65-F5344CB8AC3E}">
        <p14:creationId xmlns:p14="http://schemas.microsoft.com/office/powerpoint/2010/main" val="1793581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36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0619" y="5613010"/>
            <a:ext cx="8886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District of Columbia War Memorial</a:t>
            </a:r>
          </a:p>
        </p:txBody>
      </p:sp>
    </p:spTree>
    <p:extLst>
      <p:ext uri="{BB962C8B-B14F-4D97-AF65-F5344CB8AC3E}">
        <p14:creationId xmlns:p14="http://schemas.microsoft.com/office/powerpoint/2010/main" val="2073083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" y="5852159"/>
            <a:ext cx="8104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Martin Luther King Jr. Memorial</a:t>
            </a:r>
          </a:p>
        </p:txBody>
      </p:sp>
    </p:spTree>
    <p:extLst>
      <p:ext uri="{BB962C8B-B14F-4D97-AF65-F5344CB8AC3E}">
        <p14:creationId xmlns:p14="http://schemas.microsoft.com/office/powerpoint/2010/main" val="738382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1675" y="1463040"/>
            <a:ext cx="4654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F.D.R. Memorial</a:t>
            </a:r>
          </a:p>
        </p:txBody>
      </p:sp>
    </p:spTree>
    <p:extLst>
      <p:ext uri="{BB962C8B-B14F-4D97-AF65-F5344CB8AC3E}">
        <p14:creationId xmlns:p14="http://schemas.microsoft.com/office/powerpoint/2010/main" val="2232164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49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05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3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0484" y="5711486"/>
            <a:ext cx="6219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Jefferson Memorial</a:t>
            </a:r>
          </a:p>
        </p:txBody>
      </p:sp>
    </p:spTree>
    <p:extLst>
      <p:ext uri="{BB962C8B-B14F-4D97-AF65-F5344CB8AC3E}">
        <p14:creationId xmlns:p14="http://schemas.microsoft.com/office/powerpoint/2010/main" val="3888612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607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32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57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99138" y="6035040"/>
            <a:ext cx="7420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Smithsonian Museums on the Mall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14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609" y="1055077"/>
            <a:ext cx="8248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World War II Veterans Memorial</a:t>
            </a:r>
          </a:p>
        </p:txBody>
      </p:sp>
    </p:spTree>
    <p:extLst>
      <p:ext uri="{BB962C8B-B14F-4D97-AF65-F5344CB8AC3E}">
        <p14:creationId xmlns:p14="http://schemas.microsoft.com/office/powerpoint/2010/main" val="4028075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855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20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1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97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937" y="-117845"/>
            <a:ext cx="54441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World War II Memorial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90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740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2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9491" y="5396693"/>
            <a:ext cx="68648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Washington Monument</a:t>
            </a:r>
          </a:p>
        </p:txBody>
      </p:sp>
    </p:spTree>
    <p:extLst>
      <p:ext uri="{BB962C8B-B14F-4D97-AF65-F5344CB8AC3E}">
        <p14:creationId xmlns:p14="http://schemas.microsoft.com/office/powerpoint/2010/main" val="29424581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761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99138" y="6035040"/>
            <a:ext cx="7420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Smithsonian Museums on the Mall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64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86160" y="717452"/>
            <a:ext cx="40058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Northwest of the White House</a:t>
            </a:r>
          </a:p>
          <a:p>
            <a:endParaRPr lang="en-US" sz="2400" dirty="0"/>
          </a:p>
          <a:p>
            <a:r>
              <a:rPr lang="en-US" sz="2400" dirty="0"/>
              <a:t>- Embassy Row</a:t>
            </a:r>
          </a:p>
          <a:p>
            <a:r>
              <a:rPr lang="en-US" sz="2400" dirty="0"/>
              <a:t>- Vice-Presidents House</a:t>
            </a:r>
          </a:p>
          <a:p>
            <a:r>
              <a:rPr lang="en-US" sz="2400" dirty="0"/>
              <a:t>- National Cathedral</a:t>
            </a:r>
          </a:p>
          <a:p>
            <a:r>
              <a:rPr lang="en-US" sz="2400" dirty="0"/>
              <a:t>- National Zoo</a:t>
            </a:r>
          </a:p>
        </p:txBody>
      </p:sp>
    </p:spTree>
    <p:extLst>
      <p:ext uri="{BB962C8B-B14F-4D97-AF65-F5344CB8AC3E}">
        <p14:creationId xmlns:p14="http://schemas.microsoft.com/office/powerpoint/2010/main" val="11519735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016" y="0"/>
            <a:ext cx="44730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National Cathedral</a:t>
            </a:r>
          </a:p>
        </p:txBody>
      </p:sp>
    </p:spTree>
    <p:extLst>
      <p:ext uri="{BB962C8B-B14F-4D97-AF65-F5344CB8AC3E}">
        <p14:creationId xmlns:p14="http://schemas.microsoft.com/office/powerpoint/2010/main" val="3743207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06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194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1266" y="5486400"/>
            <a:ext cx="1404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Air Force</a:t>
            </a:r>
          </a:p>
          <a:p>
            <a:pPr algn="ctr"/>
            <a:r>
              <a:rPr lang="en-US" sz="2400" dirty="0"/>
              <a:t>Memorial</a:t>
            </a:r>
          </a:p>
        </p:txBody>
      </p:sp>
    </p:spTree>
    <p:extLst>
      <p:ext uri="{BB962C8B-B14F-4D97-AF65-F5344CB8AC3E}">
        <p14:creationId xmlns:p14="http://schemas.microsoft.com/office/powerpoint/2010/main" val="18892348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65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910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99138" y="6035040"/>
            <a:ext cx="7420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Smithsonian Museums on the Mall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145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68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530" y="-61577"/>
            <a:ext cx="11544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Ronald Reagan Building and International Trade Center</a:t>
            </a:r>
          </a:p>
        </p:txBody>
      </p:sp>
    </p:spTree>
    <p:extLst>
      <p:ext uri="{BB962C8B-B14F-4D97-AF65-F5344CB8AC3E}">
        <p14:creationId xmlns:p14="http://schemas.microsoft.com/office/powerpoint/2010/main" val="10977059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601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01791" y="4763645"/>
            <a:ext cx="724877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Woodrow Wilson International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 Center for Scholars</a:t>
            </a:r>
          </a:p>
        </p:txBody>
      </p:sp>
    </p:spTree>
    <p:extLst>
      <p:ext uri="{BB962C8B-B14F-4D97-AF65-F5344CB8AC3E}">
        <p14:creationId xmlns:p14="http://schemas.microsoft.com/office/powerpoint/2010/main" val="32517755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530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823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39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414833">
            <a:off x="5339186" y="4026386"/>
            <a:ext cx="563731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Naval Memorial</a:t>
            </a:r>
          </a:p>
        </p:txBody>
      </p:sp>
    </p:spTree>
    <p:extLst>
      <p:ext uri="{BB962C8B-B14F-4D97-AF65-F5344CB8AC3E}">
        <p14:creationId xmlns:p14="http://schemas.microsoft.com/office/powerpoint/2010/main" val="3908174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624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614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4548" cy="68525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79032" y="2549102"/>
            <a:ext cx="555338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Grand Army of the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Republic Memorial</a:t>
            </a:r>
          </a:p>
        </p:txBody>
      </p:sp>
    </p:spTree>
    <p:extLst>
      <p:ext uri="{BB962C8B-B14F-4D97-AF65-F5344CB8AC3E}">
        <p14:creationId xmlns:p14="http://schemas.microsoft.com/office/powerpoint/2010/main" val="39463047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08097" y="-144359"/>
            <a:ext cx="50954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/>
              <a:t>National Archives</a:t>
            </a:r>
          </a:p>
        </p:txBody>
      </p:sp>
    </p:spTree>
    <p:extLst>
      <p:ext uri="{BB962C8B-B14F-4D97-AF65-F5344CB8AC3E}">
        <p14:creationId xmlns:p14="http://schemas.microsoft.com/office/powerpoint/2010/main" val="37175448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99138" y="6035040"/>
            <a:ext cx="7420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Smithsonian Museums on the Mall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505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725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683" y="0"/>
            <a:ext cx="385762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4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543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020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6941" y="-3462"/>
            <a:ext cx="75857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Supreme Court of the United States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8609" y="32637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5506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55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683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3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6252" y="351692"/>
            <a:ext cx="67389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Library of Congress</a:t>
            </a:r>
          </a:p>
        </p:txBody>
      </p:sp>
    </p:spTree>
    <p:extLst>
      <p:ext uri="{BB962C8B-B14F-4D97-AF65-F5344CB8AC3E}">
        <p14:creationId xmlns:p14="http://schemas.microsoft.com/office/powerpoint/2010/main" val="2086014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4714" y="0"/>
            <a:ext cx="5739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Pentagon Memorial</a:t>
            </a:r>
          </a:p>
        </p:txBody>
      </p:sp>
    </p:spTree>
    <p:extLst>
      <p:ext uri="{BB962C8B-B14F-4D97-AF65-F5344CB8AC3E}">
        <p14:creationId xmlns:p14="http://schemas.microsoft.com/office/powerpoint/2010/main" val="20582065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367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763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99138" y="6035040"/>
            <a:ext cx="7420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Smithsonian Museums on the Mall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693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818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738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99138" y="6035040"/>
            <a:ext cx="7420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Smithsonian Museums on the Mall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320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3851" y="3286538"/>
            <a:ext cx="89042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United States Forest Service</a:t>
            </a:r>
          </a:p>
        </p:txBody>
      </p:sp>
    </p:spTree>
    <p:extLst>
      <p:ext uri="{BB962C8B-B14F-4D97-AF65-F5344CB8AC3E}">
        <p14:creationId xmlns:p14="http://schemas.microsoft.com/office/powerpoint/2010/main" val="201213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99138" y="6035040"/>
            <a:ext cx="7420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Smithsonian Museums on the Mall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467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69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10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7646</TotalTime>
  <Words>170</Words>
  <Application>Microsoft Office PowerPoint</Application>
  <PresentationFormat>Widescreen</PresentationFormat>
  <Paragraphs>49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Warrick</dc:creator>
  <cp:lastModifiedBy>Lanee Warrick</cp:lastModifiedBy>
  <cp:revision>33</cp:revision>
  <dcterms:created xsi:type="dcterms:W3CDTF">2020-05-18T19:09:56Z</dcterms:created>
  <dcterms:modified xsi:type="dcterms:W3CDTF">2020-05-29T21:18:23Z</dcterms:modified>
</cp:coreProperties>
</file>